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1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4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3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8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2F6D-2EF9-9E4A-9433-4D72B0033C2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2D60-A4F3-2841-AB8F-ACEE47CEB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52244"/>
            <a:ext cx="8227291" cy="77902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many specimens with barcodes?</a:t>
            </a:r>
            <a:endParaRPr lang="en-US" sz="4000" dirty="0"/>
          </a:p>
        </p:txBody>
      </p:sp>
      <p:pic>
        <p:nvPicPr>
          <p:cNvPr id="6" name="Picture 5" descr="Untitled-1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764" y="1002962"/>
            <a:ext cx="5701578" cy="5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2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545"/>
            <a:ext cx="8229600" cy="9260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many species with barcodes?</a:t>
            </a:r>
            <a:endParaRPr lang="en-US" sz="4000" dirty="0"/>
          </a:p>
        </p:txBody>
      </p:sp>
      <p:pic>
        <p:nvPicPr>
          <p:cNvPr id="4" name="Picture 3" descr="Untitled-2b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6" y="1652792"/>
            <a:ext cx="8959946" cy="445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39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81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groups </a:t>
            </a:r>
            <a:r>
              <a:rPr lang="en-US" sz="3200" dirty="0" smtClean="0"/>
              <a:t>have few barcodes so </a:t>
            </a:r>
            <a:r>
              <a:rPr lang="en-US" sz="3200" dirty="0" smtClean="0"/>
              <a:t>far?</a:t>
            </a:r>
            <a:endParaRPr lang="en-US" sz="3200" dirty="0"/>
          </a:p>
        </p:txBody>
      </p:sp>
      <p:pic>
        <p:nvPicPr>
          <p:cNvPr id="3" name="Picture 2" descr="squids etal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424" y="792618"/>
            <a:ext cx="4992775" cy="583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9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20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many specimens with barcodes?</vt:lpstr>
      <vt:lpstr>How many species with barcodes?</vt:lpstr>
      <vt:lpstr>What groups have few barcodes so far?</vt:lpstr>
    </vt:vector>
  </TitlesOfParts>
  <Company>Rockefeller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barcode records?</dc:title>
  <dc:creator>mark stoeckle</dc:creator>
  <cp:lastModifiedBy>The Rockefeller University</cp:lastModifiedBy>
  <cp:revision>12</cp:revision>
  <dcterms:created xsi:type="dcterms:W3CDTF">2012-11-08T19:42:28Z</dcterms:created>
  <dcterms:modified xsi:type="dcterms:W3CDTF">2012-11-13T19:02:57Z</dcterms:modified>
</cp:coreProperties>
</file>